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January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 6th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0698" y="3250444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Middle of the year (MOY) review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0141" y="52783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No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spelling during the novel!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7574" y="636704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Journal responses and writing prompts in response to novel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8265" y="7680553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N/A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Studies: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Hall of Presidents research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878577"/>
            <a:ext cx="2417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CFindTheCreeper" pitchFamily="2" charset="0"/>
                <a:ea typeface="CCFindTheCreeper" pitchFamily="2" charset="0"/>
              </a:rPr>
              <a:t>Thank you to the parents &amp; guardians that helped make our holiday party such a big success!</a:t>
            </a:r>
            <a:endParaRPr lang="en-US" sz="16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147" y="6999194"/>
            <a:ext cx="2803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Friday</a:t>
            </a:r>
            <a:r>
              <a:rPr lang="en-US" sz="1200" b="1" dirty="0"/>
              <a:t>, January </a:t>
            </a:r>
            <a:r>
              <a:rPr lang="en-US" sz="1200" b="1" dirty="0" smtClean="0"/>
              <a:t>10</a:t>
            </a:r>
            <a:r>
              <a:rPr lang="en-US" sz="1200" b="1" baseline="30000" dirty="0" smtClean="0"/>
              <a:t>th</a:t>
            </a:r>
            <a:r>
              <a:rPr lang="en-US" sz="1200" dirty="0" smtClean="0"/>
              <a:t>:   </a:t>
            </a:r>
            <a:r>
              <a:rPr lang="en-US" sz="1200" b="1" i="1" u="sng" dirty="0"/>
              <a:t>Report cards available on line</a:t>
            </a:r>
          </a:p>
          <a:p>
            <a:r>
              <a:rPr lang="en-US" sz="1200" b="1" dirty="0"/>
              <a:t>Thursday, January </a:t>
            </a:r>
            <a:r>
              <a:rPr lang="en-US" sz="1200" b="1" dirty="0" smtClean="0"/>
              <a:t>16</a:t>
            </a:r>
            <a:r>
              <a:rPr lang="en-US" sz="1200" b="1" baseline="30000" dirty="0" smtClean="0"/>
              <a:t>th</a:t>
            </a:r>
            <a:r>
              <a:rPr lang="en-US" sz="1200" dirty="0" smtClean="0"/>
              <a:t>:   </a:t>
            </a:r>
            <a:r>
              <a:rPr lang="en-US" sz="1200" dirty="0"/>
              <a:t>Inter State will be here for yearbook casual photos</a:t>
            </a:r>
          </a:p>
          <a:p>
            <a:r>
              <a:rPr lang="en-US" sz="1200" b="1" dirty="0"/>
              <a:t>Monday, January </a:t>
            </a:r>
            <a:r>
              <a:rPr lang="en-US" sz="1200" b="1" dirty="0" smtClean="0"/>
              <a:t>20</a:t>
            </a:r>
            <a:r>
              <a:rPr lang="en-US" sz="1200" b="1" baseline="30000" dirty="0" smtClean="0"/>
              <a:t>th</a:t>
            </a:r>
            <a:r>
              <a:rPr lang="en-US" sz="1200" dirty="0" smtClean="0"/>
              <a:t>:   </a:t>
            </a:r>
            <a:r>
              <a:rPr lang="en-US" sz="1200" dirty="0"/>
              <a:t>MLK Day NO SCHOOL</a:t>
            </a:r>
          </a:p>
          <a:p>
            <a:r>
              <a:rPr lang="en-US" sz="1200" b="1" dirty="0"/>
              <a:t>Wednesday, January </a:t>
            </a:r>
            <a:r>
              <a:rPr lang="en-US" sz="1200" b="1" dirty="0" smtClean="0"/>
              <a:t>22</a:t>
            </a:r>
            <a:r>
              <a:rPr lang="en-US" sz="1200" b="1" baseline="30000" dirty="0" smtClean="0"/>
              <a:t>nd</a:t>
            </a:r>
            <a:r>
              <a:rPr lang="en-US" sz="1200" dirty="0" smtClean="0"/>
              <a:t>:   </a:t>
            </a:r>
            <a:r>
              <a:rPr lang="en-US" sz="1200" dirty="0"/>
              <a:t>Board meeting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348" y="2274460"/>
            <a:ext cx="2843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</a:p>
          <a:p>
            <a:r>
              <a:rPr lang="en-US" sz="900" dirty="0" smtClean="0">
                <a:latin typeface="CCAreYouForReal" pitchFamily="2" charset="0"/>
                <a:ea typeface="CCAreYouForReal" pitchFamily="2" charset="0"/>
              </a:rPr>
              <a:t>We are working on moving students towards greater responsibility.  If work is turned in late, students will receive 50% of the grade they earned on the assignment. (Late meaning not fully completed at the time it was collected.)  If the assignment is not turned in, students will receive a zero.  I did A LOT of chasing down missing work 1</a:t>
            </a:r>
            <a:r>
              <a:rPr lang="en-US" sz="900" baseline="30000" dirty="0" smtClean="0">
                <a:latin typeface="CCAreYouForReal" pitchFamily="2" charset="0"/>
                <a:ea typeface="CCAreYouForReal" pitchFamily="2" charset="0"/>
              </a:rPr>
              <a:t>st</a:t>
            </a:r>
            <a:r>
              <a:rPr lang="en-US" sz="900" dirty="0" smtClean="0">
                <a:latin typeface="CCAreYouForReal" pitchFamily="2" charset="0"/>
                <a:ea typeface="CCAreYouForReal" pitchFamily="2" charset="0"/>
              </a:rPr>
              <a:t> and 2</a:t>
            </a:r>
            <a:r>
              <a:rPr lang="en-US" sz="900" baseline="30000" dirty="0" smtClean="0">
                <a:latin typeface="CCAreYouForReal" pitchFamily="2" charset="0"/>
                <a:ea typeface="CCAreYouForReal" pitchFamily="2" charset="0"/>
              </a:rPr>
              <a:t>nd</a:t>
            </a:r>
            <a:r>
              <a:rPr lang="en-US" sz="900" dirty="0" smtClean="0">
                <a:latin typeface="CCAreYouForReal" pitchFamily="2" charset="0"/>
                <a:ea typeface="CCAreYouForReal" pitchFamily="2" charset="0"/>
              </a:rPr>
              <a:t> quarter.  I’m retiring my track shoes!</a:t>
            </a:r>
          </a:p>
          <a:p>
            <a:r>
              <a:rPr lang="en-US" sz="900" dirty="0" smtClean="0">
                <a:latin typeface="CCAreYouForReal" pitchFamily="2" charset="0"/>
                <a:ea typeface="CCAreYouForReal" pitchFamily="2" charset="0"/>
              </a:rPr>
              <a:t>Hall of Presidents research has begun!</a:t>
            </a:r>
            <a:r>
              <a:rPr lang="en-US" sz="1000" dirty="0" smtClean="0">
                <a:latin typeface="CCAreYouForReal" pitchFamily="2" charset="0"/>
                <a:ea typeface="CCAreYouForReal" pitchFamily="2" charset="0"/>
              </a:rPr>
              <a:t>  Look for the red parent letter sent home Monday, January 6</a:t>
            </a:r>
            <a:r>
              <a:rPr lang="en-US" sz="1000" baseline="30000" dirty="0" smtClean="0">
                <a:latin typeface="CCAreYouForReal" pitchFamily="2" charset="0"/>
                <a:ea typeface="CCAreYouForReal" pitchFamily="2" charset="0"/>
              </a:rPr>
              <a:t>th</a:t>
            </a:r>
            <a:r>
              <a:rPr lang="en-US" sz="1000" dirty="0" smtClean="0">
                <a:latin typeface="CCAreYouForReal" pitchFamily="2" charset="0"/>
                <a:ea typeface="CCAreYouForReal" pitchFamily="2" charset="0"/>
              </a:rPr>
              <a:t>!</a:t>
            </a:r>
            <a:endParaRPr lang="en-US" sz="1000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799" y="419305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</a:t>
            </a:r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McFarland)</a:t>
            </a:r>
          </a:p>
          <a:p>
            <a:pPr algn="ctr"/>
            <a:r>
              <a:rPr lang="en-US" sz="1400" dirty="0" smtClean="0">
                <a:latin typeface="CCAreYouForReal" pitchFamily="2" charset="0"/>
                <a:ea typeface="CCAreYouForReal" pitchFamily="2" charset="0"/>
              </a:rPr>
              <a:t>Hound Dog True novel</a:t>
            </a:r>
            <a:endParaRPr lang="en-US" sz="1400" dirty="0" smtClean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0141" y="5018305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3355" y="5825401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20674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608" y="2602453"/>
            <a:ext cx="2541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235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62</cp:revision>
  <cp:lastPrinted>2019-12-09T19:51:12Z</cp:lastPrinted>
  <dcterms:created xsi:type="dcterms:W3CDTF">2014-08-01T12:31:54Z</dcterms:created>
  <dcterms:modified xsi:type="dcterms:W3CDTF">2020-01-06T22:01:10Z</dcterms:modified>
</cp:coreProperties>
</file>